
<file path=[Content_Types].xml><?xml version="1.0" encoding="utf-8"?>
<Types xmlns="http://schemas.openxmlformats.org/package/2006/content-types">
  <Default Extension="tmp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AE1FC89-CA68-4C11-976A-BBEEC9CD538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D3997C-FC63-481B-9083-B256AD94EA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Arabs" TargetMode="External"/><Relationship Id="rId5" Type="http://schemas.openxmlformats.org/officeDocument/2006/relationships/hyperlink" Target="https://en.wikipedia.org/wiki/Sultan_bin_Salman_Al_Saud" TargetMode="External"/><Relationship Id="rId4" Type="http://schemas.openxmlformats.org/officeDocument/2006/relationships/hyperlink" Target="https://en.wikipedia.org/wiki/Saudi_Arabi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02" y="476672"/>
            <a:ext cx="5143500" cy="5688632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267744" y="476672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CC"/>
                </a:solidFill>
              </a:rPr>
              <a:t>Head to the  Moon … Always … Because when you fall you shall fall among the Stars.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267744" y="537321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CC"/>
                </a:solidFill>
              </a:rPr>
              <a:t>Attriqah</a:t>
            </a:r>
            <a:r>
              <a:rPr lang="en-US" dirty="0" smtClean="0">
                <a:solidFill>
                  <a:srgbClr val="FFFFCC"/>
                </a:solidFill>
              </a:rPr>
              <a:t> Secondary School</a:t>
            </a:r>
          </a:p>
          <a:p>
            <a:r>
              <a:rPr lang="en-US" dirty="0" err="1" smtClean="0">
                <a:solidFill>
                  <a:srgbClr val="FFFFCC"/>
                </a:solidFill>
              </a:rPr>
              <a:t>Nahid</a:t>
            </a:r>
            <a:r>
              <a:rPr lang="en-US" dirty="0" smtClean="0">
                <a:solidFill>
                  <a:srgbClr val="FFFFCC"/>
                </a:solidFill>
              </a:rPr>
              <a:t> al-</a:t>
            </a:r>
            <a:r>
              <a:rPr lang="en-US" dirty="0" err="1" smtClean="0">
                <a:solidFill>
                  <a:srgbClr val="FFFFCC"/>
                </a:solidFill>
              </a:rPr>
              <a:t>Sha’shai</a:t>
            </a:r>
            <a:endParaRPr lang="en-US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7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20688"/>
            <a:ext cx="3506595" cy="237626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21088"/>
            <a:ext cx="3679099" cy="2448273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971600" y="239159"/>
            <a:ext cx="31750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CC"/>
                </a:solidFill>
              </a:rPr>
              <a:t> a </a:t>
            </a:r>
            <a:r>
              <a:rPr lang="en-US" sz="2400" b="1" dirty="0">
                <a:solidFill>
                  <a:srgbClr val="FFFFCC"/>
                </a:solidFill>
                <a:hlinkClick r:id="rId4" tooltip="Saudi Arabia"/>
              </a:rPr>
              <a:t>Saudi</a:t>
            </a:r>
            <a:r>
              <a:rPr lang="en-US" sz="2400" b="1" dirty="0">
                <a:solidFill>
                  <a:srgbClr val="FFFFCC"/>
                </a:solidFill>
              </a:rPr>
              <a:t> agency established by a royal order on December 27, 2018. The agency is chaired by </a:t>
            </a:r>
            <a:r>
              <a:rPr lang="en-US" sz="2400" b="1" dirty="0">
                <a:solidFill>
                  <a:srgbClr val="FFFFCC"/>
                </a:solidFill>
                <a:hlinkClick r:id="rId5" tooltip="Sultan bin Salman Al Saud"/>
              </a:rPr>
              <a:t>Sultan bin Salman</a:t>
            </a:r>
            <a:r>
              <a:rPr lang="en-US" sz="2400" b="1" dirty="0">
                <a:solidFill>
                  <a:srgbClr val="FFFFCC"/>
                </a:solidFill>
              </a:rPr>
              <a:t>, who flew aboard the U.S. Space Shuttle Discovery in the 1980s as the first </a:t>
            </a:r>
            <a:r>
              <a:rPr lang="en-US" sz="2400" b="1" dirty="0">
                <a:solidFill>
                  <a:srgbClr val="FFFFCC"/>
                </a:solidFill>
                <a:hlinkClick r:id="rId6" tooltip="Arabs"/>
              </a:rPr>
              <a:t>Arab</a:t>
            </a:r>
            <a:r>
              <a:rPr lang="en-US" sz="2400" b="1" dirty="0">
                <a:solidFill>
                  <a:srgbClr val="FFFFCC"/>
                </a:solidFill>
              </a:rPr>
              <a:t> in space</a:t>
            </a:r>
          </a:p>
        </p:txBody>
      </p:sp>
    </p:spTree>
    <p:extLst>
      <p:ext uri="{BB962C8B-B14F-4D97-AF65-F5344CB8AC3E}">
        <p14:creationId xmlns:p14="http://schemas.microsoft.com/office/powerpoint/2010/main" val="424513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848" y="836712"/>
            <a:ext cx="3520543" cy="213360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068960"/>
            <a:ext cx="2448272" cy="352839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1" y="280944"/>
            <a:ext cx="4098333" cy="2689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15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803" y="476672"/>
            <a:ext cx="4328350" cy="288032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58" y="3521218"/>
            <a:ext cx="4247603" cy="257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8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11" y="980729"/>
            <a:ext cx="775916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67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92696"/>
            <a:ext cx="4176464" cy="252028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37112"/>
            <a:ext cx="3798613" cy="2127223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755576" y="1196752"/>
            <a:ext cx="27770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Space Week</a:t>
            </a:r>
          </a:p>
          <a:p>
            <a:r>
              <a:rPr lang="en-US" sz="3200" dirty="0" smtClean="0"/>
              <a:t>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October – 11October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0781498"/>
      </p:ext>
    </p:extLst>
  </p:cSld>
  <p:clrMapOvr>
    <a:masterClrMapping/>
  </p:clrMapOvr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</TotalTime>
  <Words>29</Words>
  <Application>Microsoft Office PowerPoint</Application>
  <PresentationFormat>عرض على الشاشة (3:4)‏</PresentationFormat>
  <Paragraphs>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غماء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7</cp:revision>
  <dcterms:created xsi:type="dcterms:W3CDTF">2019-10-09T19:24:51Z</dcterms:created>
  <dcterms:modified xsi:type="dcterms:W3CDTF">2019-10-09T20:21:14Z</dcterms:modified>
</cp:coreProperties>
</file>